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0A05E9-C06C-4CDE-8722-7D1C726B7F31}" type="datetimeFigureOut">
              <a:rPr lang="ru-RU" smtClean="0"/>
              <a:t>16.02.2026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BC9F8A-1BE1-4608-9A3B-BFACBF3CF3A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0A05E9-C06C-4CDE-8722-7D1C726B7F31}" type="datetimeFigureOut">
              <a:rPr lang="ru-RU" smtClean="0"/>
              <a:t>16.02.2026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BC9F8A-1BE1-4608-9A3B-BFACBF3CF3A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0A05E9-C06C-4CDE-8722-7D1C726B7F31}" type="datetimeFigureOut">
              <a:rPr lang="ru-RU" smtClean="0"/>
              <a:t>16.02.2026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BC9F8A-1BE1-4608-9A3B-BFACBF3CF3A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0A05E9-C06C-4CDE-8722-7D1C726B7F31}" type="datetimeFigureOut">
              <a:rPr lang="ru-RU" smtClean="0"/>
              <a:t>16.02.2026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BC9F8A-1BE1-4608-9A3B-BFACBF3CF3A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0A05E9-C06C-4CDE-8722-7D1C726B7F31}" type="datetimeFigureOut">
              <a:rPr lang="ru-RU" smtClean="0"/>
              <a:t>16.02.2026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BC9F8A-1BE1-4608-9A3B-BFACBF3CF3A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0A05E9-C06C-4CDE-8722-7D1C726B7F31}" type="datetimeFigureOut">
              <a:rPr lang="ru-RU" smtClean="0"/>
              <a:t>16.02.2026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BC9F8A-1BE1-4608-9A3B-BFACBF3CF3A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0A05E9-C06C-4CDE-8722-7D1C726B7F31}" type="datetimeFigureOut">
              <a:rPr lang="ru-RU" smtClean="0"/>
              <a:t>16.02.2026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BC9F8A-1BE1-4608-9A3B-BFACBF3CF3A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0A05E9-C06C-4CDE-8722-7D1C726B7F31}" type="datetimeFigureOut">
              <a:rPr lang="ru-RU" smtClean="0"/>
              <a:t>16.02.2026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BC9F8A-1BE1-4608-9A3B-BFACBF3CF3A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0A05E9-C06C-4CDE-8722-7D1C726B7F31}" type="datetimeFigureOut">
              <a:rPr lang="ru-RU" smtClean="0"/>
              <a:t>16.02.2026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BC9F8A-1BE1-4608-9A3B-BFACBF3CF3A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0A05E9-C06C-4CDE-8722-7D1C726B7F31}" type="datetimeFigureOut">
              <a:rPr lang="ru-RU" smtClean="0"/>
              <a:t>16.02.2026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BC9F8A-1BE1-4608-9A3B-BFACBF3CF3A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0A05E9-C06C-4CDE-8722-7D1C726B7F31}" type="datetimeFigureOut">
              <a:rPr lang="ru-RU" smtClean="0"/>
              <a:t>16.02.2026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BC9F8A-1BE1-4608-9A3B-BFACBF3CF3A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0A05E9-C06C-4CDE-8722-7D1C726B7F31}" type="datetimeFigureOut">
              <a:rPr lang="ru-RU" smtClean="0"/>
              <a:t>16.02.2026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BC9F8A-1BE1-4608-9A3B-BFACBF3CF3AF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Урок русского языка</a:t>
            </a:r>
            <a:br>
              <a:rPr lang="ru-RU" dirty="0" smtClean="0"/>
            </a:br>
            <a:r>
              <a:rPr lang="ru-RU" dirty="0" smtClean="0"/>
              <a:t>3 класс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r>
              <a:rPr lang="ru-RU" sz="4000" b="1" dirty="0" smtClean="0"/>
              <a:t>Тема: «Различение падежей. Повторение»</a:t>
            </a:r>
            <a:endParaRPr lang="ru-RU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3</a:t>
            </a:r>
            <a:r>
              <a:rPr lang="ru-RU" b="1" dirty="0" smtClean="0"/>
              <a:t> вариант (проверь!)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3600" b="1" dirty="0" smtClean="0"/>
              <a:t>КРУЖИТ (ЧТО?) ВЕТЕР (И.П.)</a:t>
            </a:r>
          </a:p>
          <a:p>
            <a:pPr>
              <a:buNone/>
            </a:pPr>
            <a:endParaRPr lang="ru-RU" sz="3600" b="1" dirty="0" smtClean="0"/>
          </a:p>
          <a:p>
            <a:pPr>
              <a:buNone/>
            </a:pPr>
            <a:r>
              <a:rPr lang="ru-RU" sz="3600" b="1" dirty="0" smtClean="0"/>
              <a:t>ПОШЛИ  (НА ЧТО?) НА РЫБАЛКУ (В.П.)</a:t>
            </a:r>
          </a:p>
          <a:p>
            <a:pPr>
              <a:buNone/>
            </a:pPr>
            <a:endParaRPr lang="ru-RU" sz="3600" b="1" dirty="0" smtClean="0"/>
          </a:p>
          <a:p>
            <a:pPr>
              <a:buNone/>
            </a:pPr>
            <a:r>
              <a:rPr lang="ru-RU" sz="3600" b="1" dirty="0" smtClean="0"/>
              <a:t>ВАРИЛА  (ИЗ ЧЕГО?) ИЗ РЫБЫ (Р.П.)</a:t>
            </a:r>
            <a:endParaRPr lang="ru-RU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ИГРА «Найди пару» </a:t>
            </a:r>
            <a:br>
              <a:rPr lang="ru-RU" b="1" dirty="0" smtClean="0"/>
            </a:br>
            <a:r>
              <a:rPr lang="ru-RU" b="1" dirty="0" smtClean="0"/>
              <a:t>(ПРОВЕРЬ!)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Удивился                                          задачу</a:t>
            </a:r>
          </a:p>
          <a:p>
            <a:pPr>
              <a:buNone/>
            </a:pPr>
            <a:r>
              <a:rPr lang="ru-RU" dirty="0" smtClean="0"/>
              <a:t>Решать                                              подарку</a:t>
            </a:r>
          </a:p>
          <a:p>
            <a:pPr>
              <a:buNone/>
            </a:pPr>
            <a:r>
              <a:rPr lang="ru-RU" dirty="0" smtClean="0"/>
              <a:t>Играю                                                с другом</a:t>
            </a:r>
          </a:p>
          <a:p>
            <a:pPr>
              <a:buNone/>
            </a:pPr>
            <a:r>
              <a:rPr lang="ru-RU" dirty="0" smtClean="0"/>
              <a:t>Подарил                                            собой</a:t>
            </a:r>
          </a:p>
          <a:p>
            <a:pPr>
              <a:buNone/>
            </a:pPr>
            <a:r>
              <a:rPr lang="ru-RU" dirty="0" smtClean="0"/>
              <a:t>Смотрел                                             бабушке</a:t>
            </a:r>
          </a:p>
          <a:p>
            <a:pPr>
              <a:buNone/>
            </a:pPr>
            <a:r>
              <a:rPr lang="ru-RU" dirty="0" smtClean="0"/>
              <a:t>Доволен                                            на цветок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  <p:cxnSp>
        <p:nvCxnSpPr>
          <p:cNvPr id="5" name="Прямая со стрелкой 4"/>
          <p:cNvCxnSpPr/>
          <p:nvPr/>
        </p:nvCxnSpPr>
        <p:spPr>
          <a:xfrm flipV="1">
            <a:off x="2071670" y="3714752"/>
            <a:ext cx="4071966" cy="107157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 flipV="1">
            <a:off x="1857356" y="1928802"/>
            <a:ext cx="4143404" cy="64294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>
            <a:off x="1643042" y="3071810"/>
            <a:ext cx="4357718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>
            <a:off x="2357422" y="2000240"/>
            <a:ext cx="3714776" cy="50006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>
            <a:off x="2000232" y="4357694"/>
            <a:ext cx="4071966" cy="50006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>
            <a:off x="2071670" y="3643314"/>
            <a:ext cx="4071966" cy="64294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Вековой дуб</a:t>
            </a:r>
            <a:br>
              <a:rPr lang="ru-RU" dirty="0" smtClean="0"/>
            </a:br>
            <a:r>
              <a:rPr lang="ru-RU" dirty="0" smtClean="0"/>
              <a:t>д. </a:t>
            </a:r>
            <a:r>
              <a:rPr lang="ru-RU" dirty="0" err="1" smtClean="0"/>
              <a:t>Залужье</a:t>
            </a:r>
            <a:r>
              <a:rPr lang="ru-RU" dirty="0" smtClean="0"/>
              <a:t> </a:t>
            </a:r>
            <a:r>
              <a:rPr lang="ru-RU" dirty="0" err="1" smtClean="0"/>
              <a:t>Чагодощенского</a:t>
            </a:r>
            <a:r>
              <a:rPr lang="ru-RU" dirty="0" smtClean="0"/>
              <a:t> округа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pic>
        <p:nvPicPr>
          <p:cNvPr id="1027" name="Picture 3" descr="C:\Users\user\Desktop\177124323179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508475"/>
            <a:ext cx="3672408" cy="49044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user\Desktop\177124321330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1508475"/>
            <a:ext cx="3672408" cy="48727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52412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ru-RU" sz="5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pic>
        <p:nvPicPr>
          <p:cNvPr id="2050" name="Picture 2" descr="C:\Users\user\Desktop\1771243560104 (1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99" y="0"/>
            <a:ext cx="9145199" cy="6741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01050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dirty="0" smtClean="0"/>
              <a:t>ЗАПОМНИ!</a:t>
            </a:r>
            <a:endParaRPr lang="ru-RU" sz="54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endParaRPr lang="ru-RU" sz="8000" b="1" dirty="0" smtClean="0">
              <a:latin typeface="Arial" pitchFamily="34" charset="0"/>
              <a:cs typeface="Arial" pitchFamily="34" charset="0"/>
            </a:endParaRPr>
          </a:p>
          <a:p>
            <a:pPr algn="ctr">
              <a:buNone/>
            </a:pPr>
            <a:r>
              <a:rPr lang="ru-RU" sz="8000" b="1" dirty="0" smtClean="0">
                <a:latin typeface="Arial" pitchFamily="34" charset="0"/>
                <a:cs typeface="Arial" pitchFamily="34" charset="0"/>
              </a:rPr>
              <a:t>ДЕКАБРЬ</a:t>
            </a:r>
            <a:endParaRPr lang="ru-RU" sz="8000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dirty="0" smtClean="0"/>
              <a:t>ПИСЬМО (?)</a:t>
            </a:r>
            <a:endParaRPr lang="ru-RU" sz="60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sz="4000" b="1" dirty="0" smtClean="0"/>
              <a:t>Прозвенит </a:t>
            </a:r>
            <a:r>
              <a:rPr lang="ru-RU" sz="4000" b="1" dirty="0"/>
              <a:t> </a:t>
            </a:r>
            <a:r>
              <a:rPr lang="ru-RU" sz="4000" b="1" dirty="0" smtClean="0"/>
              <a:t> звонок</a:t>
            </a:r>
          </a:p>
          <a:p>
            <a:pPr>
              <a:buNone/>
            </a:pPr>
            <a:r>
              <a:rPr lang="ru-RU" sz="4000" b="1" dirty="0" smtClean="0"/>
              <a:t>Попрощайся … друг</a:t>
            </a:r>
          </a:p>
          <a:p>
            <a:pPr>
              <a:buNone/>
            </a:pPr>
            <a:r>
              <a:rPr lang="ru-RU" sz="4000" b="1" dirty="0" smtClean="0"/>
              <a:t>Выйди … школа</a:t>
            </a:r>
          </a:p>
          <a:p>
            <a:pPr>
              <a:buNone/>
            </a:pPr>
            <a:r>
              <a:rPr lang="ru-RU" sz="4000" b="1" dirty="0" smtClean="0"/>
              <a:t>Иди … тротуар</a:t>
            </a:r>
          </a:p>
          <a:p>
            <a:pPr>
              <a:buNone/>
            </a:pPr>
            <a:r>
              <a:rPr lang="ru-RU" sz="4000" b="1" dirty="0" smtClean="0"/>
              <a:t>Сходи … магазин</a:t>
            </a:r>
          </a:p>
          <a:p>
            <a:pPr>
              <a:buNone/>
            </a:pPr>
            <a:r>
              <a:rPr lang="ru-RU" sz="4000" b="1" dirty="0" smtClean="0"/>
              <a:t>Думай … уроки</a:t>
            </a:r>
            <a:endParaRPr lang="ru-RU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dirty="0" smtClean="0"/>
              <a:t>ПЛАН:</a:t>
            </a:r>
            <a:endParaRPr lang="ru-RU" sz="6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514350" indent="-514350">
              <a:buAutoNum type="arabicPeriod"/>
            </a:pPr>
            <a:r>
              <a:rPr lang="ru-RU" sz="4000" b="1" dirty="0" smtClean="0">
                <a:latin typeface="+mj-lt"/>
              </a:rPr>
              <a:t>КЛАСТЕР</a:t>
            </a:r>
          </a:p>
          <a:p>
            <a:pPr marL="514350" indent="-514350">
              <a:buAutoNum type="arabicPeriod"/>
            </a:pPr>
            <a:r>
              <a:rPr lang="ru-RU" sz="4000" b="1" dirty="0" smtClean="0">
                <a:latin typeface="+mj-lt"/>
              </a:rPr>
              <a:t>ПИСЬМО</a:t>
            </a:r>
          </a:p>
          <a:p>
            <a:pPr marL="514350" indent="-514350">
              <a:buAutoNum type="arabicPeriod"/>
            </a:pPr>
            <a:r>
              <a:rPr lang="ru-RU" sz="4000" b="1" dirty="0" smtClean="0">
                <a:latin typeface="+mj-lt"/>
              </a:rPr>
              <a:t>УЧЕБНИК</a:t>
            </a:r>
          </a:p>
          <a:p>
            <a:pPr marL="514350" indent="-514350">
              <a:buAutoNum type="arabicPeriod"/>
            </a:pPr>
            <a:r>
              <a:rPr lang="ru-RU" sz="4000" b="1" dirty="0" smtClean="0">
                <a:latin typeface="+mj-lt"/>
              </a:rPr>
              <a:t>КАРТОЧКА</a:t>
            </a:r>
          </a:p>
          <a:p>
            <a:pPr marL="514350" indent="-514350">
              <a:buAutoNum type="arabicPeriod"/>
            </a:pPr>
            <a:r>
              <a:rPr lang="ru-RU" sz="4000" b="1" dirty="0" smtClean="0">
                <a:latin typeface="+mj-lt"/>
              </a:rPr>
              <a:t>ИГРА</a:t>
            </a:r>
          </a:p>
          <a:p>
            <a:pPr marL="514350" indent="-514350">
              <a:buAutoNum type="arabicPeriod"/>
            </a:pPr>
            <a:r>
              <a:rPr lang="ru-RU" sz="4000" b="1" dirty="0" smtClean="0">
                <a:latin typeface="+mj-lt"/>
              </a:rPr>
              <a:t>ОЦЕНКА</a:t>
            </a:r>
            <a:endParaRPr lang="ru-RU" sz="4000" b="1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Алгоритм определения падежей (вспомни!)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AutoNum type="arabicPeriod"/>
            </a:pPr>
            <a:r>
              <a:rPr lang="ru-RU" sz="6000" b="1" dirty="0" smtClean="0"/>
              <a:t>НАЙТИ СЛОВО-КОМАНДИР</a:t>
            </a:r>
          </a:p>
          <a:p>
            <a:pPr marL="514350" indent="-514350">
              <a:buAutoNum type="arabicPeriod"/>
            </a:pPr>
            <a:r>
              <a:rPr lang="ru-RU" sz="6000" b="1" dirty="0" smtClean="0"/>
              <a:t>ПОСТАВИТЬ ВОПРОС</a:t>
            </a:r>
          </a:p>
          <a:p>
            <a:pPr marL="514350" indent="-514350">
              <a:buAutoNum type="arabicPeriod"/>
            </a:pPr>
            <a:r>
              <a:rPr lang="ru-RU" sz="6000" b="1" dirty="0" smtClean="0"/>
              <a:t>ОПРЕДЕЛИТЬ ПАДЕЖ</a:t>
            </a:r>
            <a:endParaRPr lang="ru-RU" sz="6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dirty="0" smtClean="0"/>
              <a:t>ПИСЬМО (проверь)</a:t>
            </a:r>
            <a:endParaRPr lang="ru-RU" sz="6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sz="4000" b="1" dirty="0" smtClean="0"/>
              <a:t>Прозвенит   звонок</a:t>
            </a:r>
          </a:p>
          <a:p>
            <a:pPr>
              <a:buNone/>
            </a:pPr>
            <a:r>
              <a:rPr lang="ru-RU" sz="4000" b="1" dirty="0" smtClean="0"/>
              <a:t>Попрощайся  с другом</a:t>
            </a:r>
          </a:p>
          <a:p>
            <a:pPr>
              <a:buNone/>
            </a:pPr>
            <a:r>
              <a:rPr lang="ru-RU" sz="4000" b="1" dirty="0" smtClean="0"/>
              <a:t>Выйди из школы</a:t>
            </a:r>
          </a:p>
          <a:p>
            <a:pPr>
              <a:buNone/>
            </a:pPr>
            <a:r>
              <a:rPr lang="ru-RU" sz="4000" b="1" dirty="0" smtClean="0"/>
              <a:t>Иди по тротуару</a:t>
            </a:r>
          </a:p>
          <a:p>
            <a:pPr>
              <a:buNone/>
            </a:pPr>
            <a:r>
              <a:rPr lang="ru-RU" sz="4000" b="1" dirty="0" smtClean="0"/>
              <a:t>Сходи в магазин</a:t>
            </a:r>
          </a:p>
          <a:p>
            <a:pPr>
              <a:buNone/>
            </a:pPr>
            <a:r>
              <a:rPr lang="ru-RU" sz="4000" b="1" dirty="0" smtClean="0"/>
              <a:t>Думай об уроках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РАБОТА ПО УЧЕБНИКУ </a:t>
            </a:r>
            <a:br>
              <a:rPr lang="ru-RU" b="1" dirty="0" smtClean="0"/>
            </a:br>
            <a:r>
              <a:rPr lang="ru-RU" b="1" dirty="0" smtClean="0"/>
              <a:t>(ПРОВЕРЬ!)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buNone/>
            </a:pPr>
            <a:r>
              <a:rPr lang="ru-RU" sz="4800" b="1" dirty="0" smtClean="0"/>
              <a:t>СО СТАРУХОЙ – Т.П.</a:t>
            </a:r>
          </a:p>
          <a:p>
            <a:pPr>
              <a:buNone/>
            </a:pPr>
            <a:r>
              <a:rPr lang="ru-RU" sz="4800" b="1" dirty="0" smtClean="0"/>
              <a:t>СТАРУХА – И.П.</a:t>
            </a:r>
          </a:p>
          <a:p>
            <a:pPr>
              <a:buNone/>
            </a:pPr>
            <a:r>
              <a:rPr lang="ru-RU" sz="4800" b="1" dirty="0" smtClean="0"/>
              <a:t>КО СТАРУХЕ – Д.П.</a:t>
            </a:r>
          </a:p>
          <a:p>
            <a:pPr>
              <a:buNone/>
            </a:pPr>
            <a:r>
              <a:rPr lang="ru-RU" sz="4800" b="1" dirty="0" smtClean="0"/>
              <a:t>У СТАРУХИ – Р.П.</a:t>
            </a:r>
          </a:p>
          <a:p>
            <a:pPr>
              <a:buNone/>
            </a:pPr>
            <a:r>
              <a:rPr lang="ru-RU" sz="4800" b="1" dirty="0" smtClean="0"/>
              <a:t>СТАРУХУ – В.П.</a:t>
            </a:r>
            <a:endParaRPr lang="ru-RU" sz="4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dirty="0" smtClean="0"/>
              <a:t>1 вариант (проверь!)</a:t>
            </a:r>
            <a:endParaRPr lang="ru-RU" sz="54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4800" b="1" dirty="0" smtClean="0"/>
              <a:t>КАПЛИ ДОЖДЯ –  (Р.П.)</a:t>
            </a:r>
          </a:p>
          <a:p>
            <a:pPr>
              <a:buNone/>
            </a:pPr>
            <a:endParaRPr lang="ru-RU" sz="4800" b="1" dirty="0" smtClean="0"/>
          </a:p>
          <a:p>
            <a:pPr>
              <a:buNone/>
            </a:pPr>
            <a:r>
              <a:rPr lang="ru-RU" sz="4800" b="1" dirty="0" smtClean="0"/>
              <a:t>ПОДОШЛИ К РЕЧКЕ –  (Д.П.)</a:t>
            </a:r>
          </a:p>
          <a:p>
            <a:pPr>
              <a:buNone/>
            </a:pPr>
            <a:endParaRPr lang="ru-RU" sz="4800" b="1" dirty="0" smtClean="0"/>
          </a:p>
          <a:p>
            <a:pPr>
              <a:buNone/>
            </a:pPr>
            <a:r>
              <a:rPr lang="ru-RU" sz="4800" b="1" dirty="0" smtClean="0"/>
              <a:t>СВЕТИТ СОЛНЦЕ – (И.П.)</a:t>
            </a:r>
            <a:endParaRPr lang="ru-RU" sz="4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2</a:t>
            </a:r>
            <a:r>
              <a:rPr lang="ru-RU" b="1" dirty="0" smtClean="0"/>
              <a:t> вариант (проверь!)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b="1" dirty="0" smtClean="0"/>
              <a:t>СПИТ (КТО?) МЕДВЕДЬ - (И.П.)</a:t>
            </a:r>
          </a:p>
          <a:p>
            <a:pPr>
              <a:buNone/>
            </a:pPr>
            <a:endParaRPr lang="ru-RU" b="1" dirty="0" smtClean="0"/>
          </a:p>
          <a:p>
            <a:pPr>
              <a:buNone/>
            </a:pPr>
            <a:r>
              <a:rPr lang="ru-RU" b="1" dirty="0" smtClean="0"/>
              <a:t>НАПИСАЛИ (КОМУ?)  ОТЦУ – (Д.П.)</a:t>
            </a:r>
          </a:p>
          <a:p>
            <a:pPr>
              <a:buNone/>
            </a:pPr>
            <a:endParaRPr lang="ru-RU" b="1" dirty="0" smtClean="0"/>
          </a:p>
          <a:p>
            <a:pPr>
              <a:buNone/>
            </a:pPr>
            <a:r>
              <a:rPr lang="ru-RU" b="1" dirty="0" smtClean="0"/>
              <a:t>КАТАЛИСЬ (НА ЧЁМ?) НА ЛОДКЕ – (П.П.)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162</TotalTime>
  <Words>212</Words>
  <Application>Microsoft Office PowerPoint</Application>
  <PresentationFormat>Экран (4:3)</PresentationFormat>
  <Paragraphs>62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Урок русского языка 3 класс</vt:lpstr>
      <vt:lpstr>ЗАПОМНИ!</vt:lpstr>
      <vt:lpstr>ПИСЬМО (?)</vt:lpstr>
      <vt:lpstr>ПЛАН:</vt:lpstr>
      <vt:lpstr>Алгоритм определения падежей (вспомни!)</vt:lpstr>
      <vt:lpstr>ПИСЬМО (проверь)</vt:lpstr>
      <vt:lpstr>РАБОТА ПО УЧЕБНИКУ  (ПРОВЕРЬ!)</vt:lpstr>
      <vt:lpstr>1 вариант (проверь!)</vt:lpstr>
      <vt:lpstr>2 вариант (проверь!)</vt:lpstr>
      <vt:lpstr>3 вариант (проверь!)</vt:lpstr>
      <vt:lpstr>ИГРА «Найди пару»  (ПРОВЕРЬ!)</vt:lpstr>
      <vt:lpstr>Вековой дуб д. Залужье Чагодощенского округа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 русского языка 3 класс</dc:title>
  <dc:creator>Пользователь</dc:creator>
  <cp:lastModifiedBy>user</cp:lastModifiedBy>
  <cp:revision>16</cp:revision>
  <dcterms:created xsi:type="dcterms:W3CDTF">2018-12-01T16:04:35Z</dcterms:created>
  <dcterms:modified xsi:type="dcterms:W3CDTF">2026-02-16T12:10:49Z</dcterms:modified>
</cp:coreProperties>
</file>